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7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1" r:id="rId13"/>
    <p:sldId id="277" r:id="rId14"/>
    <p:sldId id="302" r:id="rId15"/>
    <p:sldId id="303" r:id="rId16"/>
    <p:sldId id="278" r:id="rId17"/>
    <p:sldId id="304" r:id="rId18"/>
    <p:sldId id="272" r:id="rId19"/>
    <p:sldId id="288" r:id="rId20"/>
    <p:sldId id="289" r:id="rId21"/>
    <p:sldId id="270" r:id="rId22"/>
    <p:sldId id="283" r:id="rId23"/>
    <p:sldId id="284" r:id="rId24"/>
    <p:sldId id="285" r:id="rId25"/>
    <p:sldId id="286" r:id="rId26"/>
    <p:sldId id="287" r:id="rId27"/>
    <p:sldId id="290" r:id="rId28"/>
    <p:sldId id="267" r:id="rId29"/>
    <p:sldId id="279" r:id="rId30"/>
    <p:sldId id="266" r:id="rId31"/>
    <p:sldId id="282" r:id="rId32"/>
    <p:sldId id="280" r:id="rId33"/>
    <p:sldId id="291" r:id="rId34"/>
    <p:sldId id="275" r:id="rId35"/>
    <p:sldId id="276" r:id="rId36"/>
    <p:sldId id="265" r:id="rId37"/>
    <p:sldId id="262" r:id="rId38"/>
    <p:sldId id="271" r:id="rId39"/>
    <p:sldId id="264" r:id="rId40"/>
    <p:sldId id="292" r:id="rId41"/>
    <p:sldId id="293" r:id="rId42"/>
    <p:sldId id="27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56" y="144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12-01-2025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12-01-2025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12-01-2025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12-01-2025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12-01-2025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12-01-2025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12-01-2025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12-01-2025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11" Type="http://schemas.openxmlformats.org/officeDocument/2006/relationships/image" Target="../media/image6.svg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hyperlink" Target="https://www.google.com/map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C422-D09D-AAB0-D8E1-6CC8896F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246-36F1-D956-9D2B-9AB03F63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F05F0-EA3C-4827-7C87-B0D6DC64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46F3974-332A-BCAA-50AE-7552AD30A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4D531-5CB7-4FDD-6BCC-DB5D486F79F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2F913-EE56-4D90-5123-A829CAF725F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D9A731-3230-8367-E649-424C0F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320D45-8D88-9274-A616-8B30CCF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369277-F8BA-A1FF-5647-D8E39FCC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45EDCE-BBA6-E53A-7486-6CA83871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A5AB33A-2CAE-5332-4536-75A06DE8DD91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D6D6C-D408-8D6C-6C32-4E295A27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4CA6E-C4EB-5654-4DE5-5BAB2FE9523D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27CDD-FA80-EC00-945B-0BC3B18C5966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06537-3232-966A-336E-CA0699E0E73F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2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617759"/>
            <a:chOff x="223122" y="1717513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90176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624383"/>
              </p:ext>
            </p:extLst>
          </p:nvPr>
        </p:nvGraphicFramePr>
        <p:xfrm>
          <a:off x="6810172" y="2049919"/>
          <a:ext cx="5054452" cy="227402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809321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1809321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435810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6908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Tower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697715" y="1467727"/>
            <a:ext cx="527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/>
              <a:t>Poladia, Gujarat, India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2721-A930-3B56-DF47-64D02F5B156E}"/>
              </a:ext>
            </a:extLst>
          </p:cNvPr>
          <p:cNvSpPr txBox="1"/>
          <p:nvPr/>
        </p:nvSpPr>
        <p:spPr>
          <a:xfrm>
            <a:off x="478098" y="6023903"/>
            <a:ext cx="6150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6.1: Transportation route from manufacturing place to wind farm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r>
              <a:rPr lang="en-GB" sz="1400" dirty="0"/>
              <a:t>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[49]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85644-1E57-4A98-2D3B-B03BF9ED0CAD}"/>
              </a:ext>
            </a:extLst>
          </p:cNvPr>
          <p:cNvSpPr txBox="1"/>
          <p:nvPr/>
        </p:nvSpPr>
        <p:spPr>
          <a:xfrm>
            <a:off x="6697716" y="4348614"/>
            <a:ext cx="527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6.1: Wind manufacturing components</a:t>
            </a:r>
            <a:r>
              <a:rPr lang="en-GB" sz="1400" dirty="0"/>
              <a:t> </a:t>
            </a:r>
            <a:r>
              <a:rPr lang="en-GB" sz="1400" b="1" dirty="0"/>
              <a:t>of SUZLON company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  <a:p>
            <a:r>
              <a:rPr lang="en-IN" dirty="0"/>
              <a:t>Time Duration </a:t>
            </a:r>
            <a:r>
              <a:rPr lang="en-IN" b="1" dirty="0"/>
              <a:t>:- 3 to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A01A6-A486-EAB6-D7B7-FB80AAE890A4}"/>
              </a:ext>
            </a:extLst>
          </p:cNvPr>
          <p:cNvSpPr txBox="1"/>
          <p:nvPr/>
        </p:nvSpPr>
        <p:spPr>
          <a:xfrm>
            <a:off x="1484776" y="5730549"/>
            <a:ext cx="826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6.2: Transportation route from manufacturing place to wind farm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own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3702089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1104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84776" y="2551035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694426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162661" y="5871499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8B18-4AFD-6A3B-EBB3-4B48AA2B6176}"/>
              </a:ext>
            </a:extLst>
          </p:cNvPr>
          <p:cNvSpPr txBox="1"/>
          <p:nvPr/>
        </p:nvSpPr>
        <p:spPr>
          <a:xfrm>
            <a:off x="9162661" y="1834267"/>
            <a:ext cx="272523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One of the most aspect for OPTIMUZATION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Improving efficiency and effectiveness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/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Calculated to use of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per kwh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million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0.791 million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million/year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1.29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Million Euro/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0.25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(1+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54453" y="1170109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12-01-2025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2187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[49] </a:t>
            </a:r>
            <a:r>
              <a:rPr lang="en-GB" sz="1200" dirty="0">
                <a:hlinkClick r:id="rId9"/>
              </a:rPr>
              <a:t>https://www.google.com/maps</a:t>
            </a: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69481"/>
                  </p:ext>
                </p:extLst>
              </p:nvPr>
            </p:nvGraphicFramePr>
            <p:xfrm>
              <a:off x="7772400" y="1498084"/>
              <a:ext cx="2844712" cy="492585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2" cy="492585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2400" y="1498084"/>
                <a:ext cx="2844712" cy="4925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5990</TotalTime>
  <Words>4889</Words>
  <Application>Microsoft Office PowerPoint</Application>
  <PresentationFormat>Widescreen</PresentationFormat>
  <Paragraphs>750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386</cp:revision>
  <dcterms:created xsi:type="dcterms:W3CDTF">2023-05-10T09:31:16Z</dcterms:created>
  <dcterms:modified xsi:type="dcterms:W3CDTF">2025-01-12T13:03:58Z</dcterms:modified>
</cp:coreProperties>
</file>